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7" r:id="rId3"/>
    <p:sldId id="268" r:id="rId4"/>
    <p:sldId id="260" r:id="rId5"/>
    <p:sldId id="271" r:id="rId6"/>
    <p:sldId id="272" r:id="rId7"/>
    <p:sldId id="263" r:id="rId8"/>
    <p:sldId id="264" r:id="rId9"/>
    <p:sldId id="274" r:id="rId10"/>
    <p:sldId id="273" r:id="rId11"/>
    <p:sldId id="275" r:id="rId1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8" autoAdjust="0"/>
    <p:restoredTop sz="94660"/>
  </p:normalViewPr>
  <p:slideViewPr>
    <p:cSldViewPr snapToGrid="0">
      <p:cViewPr varScale="1">
        <p:scale>
          <a:sx n="90" d="100"/>
          <a:sy n="90"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8D486B98-C745-48B0-8FF6-9690019F79B5}" type="datetimeFigureOut">
              <a:rPr lang="en-AU" smtClean="0"/>
              <a:t>8/01/2022</a:t>
            </a:fld>
            <a:endParaRPr lang="en-AU"/>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2C811BA1-CE76-4504-A658-162A3A0FF67B}" type="slidenum">
              <a:rPr lang="en-AU" smtClean="0"/>
              <a:t>‹#›</a:t>
            </a:fld>
            <a:endParaRPr lang="en-AU"/>
          </a:p>
        </p:txBody>
      </p:sp>
    </p:spTree>
    <p:extLst>
      <p:ext uri="{BB962C8B-B14F-4D97-AF65-F5344CB8AC3E}">
        <p14:creationId xmlns:p14="http://schemas.microsoft.com/office/powerpoint/2010/main" val="1084317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86CED279-D32D-47D1-84B8-82975992771C}" type="datetimeFigureOut">
              <a:rPr lang="en-AU" smtClean="0"/>
              <a:t>8/01/2022</a:t>
            </a:fld>
            <a:endParaRPr lang="en-AU"/>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727E8C1E-5A3D-46E3-AADE-8A7B0A60D957}" type="slidenum">
              <a:rPr lang="en-AU" smtClean="0"/>
              <a:t>‹#›</a:t>
            </a:fld>
            <a:endParaRPr lang="en-AU"/>
          </a:p>
        </p:txBody>
      </p:sp>
    </p:spTree>
    <p:extLst>
      <p:ext uri="{BB962C8B-B14F-4D97-AF65-F5344CB8AC3E}">
        <p14:creationId xmlns:p14="http://schemas.microsoft.com/office/powerpoint/2010/main" val="424397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91846" y="5282730"/>
            <a:ext cx="5534767" cy="4322233"/>
          </a:xfrm>
          <a:prstGeom prst="rect">
            <a:avLst/>
          </a:prstGeom>
        </p:spPr>
        <p:txBody>
          <a:bodyPr spcFirstLastPara="1" wrap="square" lIns="102048" tIns="51010" rIns="102048" bIns="51010" anchor="t" anchorCtr="0">
            <a:noAutofit/>
          </a:bodyPr>
          <a:lstStyle/>
          <a:p>
            <a:endParaRPr/>
          </a:p>
        </p:txBody>
      </p:sp>
      <p:sp>
        <p:nvSpPr>
          <p:cNvPr id="103" name="Google Shape;103;p2:notes"/>
          <p:cNvSpPr>
            <a:spLocks noGrp="1" noRot="1" noChangeAspect="1"/>
          </p:cNvSpPr>
          <p:nvPr>
            <p:ph type="sldImg" idx="2"/>
          </p:nvPr>
        </p:nvSpPr>
        <p:spPr>
          <a:xfrm>
            <a:off x="166688" y="1371600"/>
            <a:ext cx="6584950" cy="37052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18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endParaRPr/>
          </a:p>
        </p:txBody>
      </p:sp>
      <p:sp>
        <p:nvSpPr>
          <p:cNvPr id="85" name="Google Shape;85;p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25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endParaRPr/>
          </a:p>
        </p:txBody>
      </p:sp>
      <p:sp>
        <p:nvSpPr>
          <p:cNvPr id="135" name="Google Shape;135;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32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endParaRPr/>
          </a:p>
        </p:txBody>
      </p:sp>
      <p:sp>
        <p:nvSpPr>
          <p:cNvPr id="135" name="Google Shape;135;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35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endParaRPr/>
          </a:p>
        </p:txBody>
      </p:sp>
      <p:sp>
        <p:nvSpPr>
          <p:cNvPr id="135" name="Google Shape;135;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06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endParaRPr/>
          </a:p>
        </p:txBody>
      </p:sp>
      <p:sp>
        <p:nvSpPr>
          <p:cNvPr id="135" name="Google Shape;135;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45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endParaRPr/>
          </a:p>
        </p:txBody>
      </p:sp>
      <p:sp>
        <p:nvSpPr>
          <p:cNvPr id="135" name="Google Shape;135;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26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D0C63CA-4FB3-494B-8EBF-8B4F19B798AF}" type="datetimeFigureOut">
              <a:rPr lang="en-AU" smtClean="0"/>
              <a:t>8/01/2022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157669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D0C63CA-4FB3-494B-8EBF-8B4F19B798AF}" type="datetimeFigureOut">
              <a:rPr lang="en-AU" smtClean="0"/>
              <a:t>8/01/2022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105716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D0C63CA-4FB3-494B-8EBF-8B4F19B798AF}" type="datetimeFigureOut">
              <a:rPr lang="en-AU" smtClean="0"/>
              <a:t>8/01/2022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2667543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8"/>
          <p:cNvSpPr txBox="1">
            <a:spLocks noGrp="1"/>
          </p:cNvSpPr>
          <p:nvPr>
            <p:ph type="ctrTitle"/>
          </p:nvPr>
        </p:nvSpPr>
        <p:spPr>
          <a:xfrm>
            <a:off x="762000" y="1524000"/>
            <a:ext cx="10668000" cy="2286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8"/>
          <p:cNvSpPr txBox="1">
            <a:spLocks noGrp="1"/>
          </p:cNvSpPr>
          <p:nvPr>
            <p:ph type="subTitle" idx="1"/>
          </p:nvPr>
        </p:nvSpPr>
        <p:spPr>
          <a:xfrm>
            <a:off x="762000" y="4571999"/>
            <a:ext cx="10668000" cy="1524000"/>
          </a:xfrm>
          <a:prstGeom prst="rect">
            <a:avLst/>
          </a:prstGeom>
          <a:noFill/>
          <a:ln>
            <a:noFill/>
          </a:ln>
        </p:spPr>
        <p:txBody>
          <a:bodyPr spcFirstLastPara="1" wrap="square" lIns="91425" tIns="45700" rIns="91425" bIns="45700" anchor="t" anchorCtr="0">
            <a:normAutofit/>
          </a:bodyPr>
          <a:lstStyle>
            <a:lvl1pPr lvl="0" algn="ctr">
              <a:lnSpc>
                <a:spcPct val="125000"/>
              </a:lnSpc>
              <a:spcBef>
                <a:spcPts val="1000"/>
              </a:spcBef>
              <a:spcAft>
                <a:spcPts val="0"/>
              </a:spcAft>
              <a:buClr>
                <a:schemeClr val="lt1"/>
              </a:buClr>
              <a:buSzPts val="2400"/>
              <a:buNone/>
              <a:defRPr sz="2400"/>
            </a:lvl1pPr>
            <a:lvl2pPr lvl="1" algn="ctr">
              <a:lnSpc>
                <a:spcPct val="125000"/>
              </a:lnSpc>
              <a:spcBef>
                <a:spcPts val="500"/>
              </a:spcBef>
              <a:spcAft>
                <a:spcPts val="0"/>
              </a:spcAft>
              <a:buClr>
                <a:schemeClr val="lt1"/>
              </a:buClr>
              <a:buSzPts val="2000"/>
              <a:buNone/>
              <a:defRPr sz="2000"/>
            </a:lvl2pPr>
            <a:lvl3pPr lvl="2" algn="ctr">
              <a:lnSpc>
                <a:spcPct val="125000"/>
              </a:lnSpc>
              <a:spcBef>
                <a:spcPts val="500"/>
              </a:spcBef>
              <a:spcAft>
                <a:spcPts val="0"/>
              </a:spcAft>
              <a:buClr>
                <a:schemeClr val="lt1"/>
              </a:buClr>
              <a:buSzPts val="1800"/>
              <a:buNone/>
              <a:defRPr sz="1800"/>
            </a:lvl3pPr>
            <a:lvl4pPr lvl="3" algn="ctr">
              <a:lnSpc>
                <a:spcPct val="125000"/>
              </a:lnSpc>
              <a:spcBef>
                <a:spcPts val="500"/>
              </a:spcBef>
              <a:spcAft>
                <a:spcPts val="0"/>
              </a:spcAft>
              <a:buClr>
                <a:schemeClr val="lt1"/>
              </a:buClr>
              <a:buSzPts val="1600"/>
              <a:buNone/>
              <a:defRPr sz="1600"/>
            </a:lvl4pPr>
            <a:lvl5pPr lvl="4" algn="ctr">
              <a:lnSpc>
                <a:spcPct val="125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7" name="Google Shape;17;p8"/>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8" name="Google Shape;18;p8"/>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9" name="Google Shape;19;p8"/>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171501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 name="Google Shape;23;p9"/>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4" name="Google Shape;24;p9"/>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5" name="Google Shape;25;p9"/>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494108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762000" y="1524000"/>
            <a:ext cx="10668000" cy="3038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762000" y="4589463"/>
            <a:ext cx="10668000" cy="1506537"/>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2400"/>
              <a:buNone/>
              <a:defRPr sz="2400">
                <a:solidFill>
                  <a:schemeClr val="lt1"/>
                </a:solidFill>
              </a:defRPr>
            </a:lvl1pPr>
            <a:lvl2pPr marL="914400" lvl="1" indent="-228600" algn="l">
              <a:lnSpc>
                <a:spcPct val="125000"/>
              </a:lnSpc>
              <a:spcBef>
                <a:spcPts val="500"/>
              </a:spcBef>
              <a:spcAft>
                <a:spcPts val="0"/>
              </a:spcAft>
              <a:buClr>
                <a:schemeClr val="lt1"/>
              </a:buClr>
              <a:buSzPts val="2000"/>
              <a:buNone/>
              <a:defRPr sz="2000">
                <a:solidFill>
                  <a:schemeClr val="lt1"/>
                </a:solidFill>
              </a:defRPr>
            </a:lvl2pPr>
            <a:lvl3pPr marL="1371600" lvl="2" indent="-228600" algn="l">
              <a:lnSpc>
                <a:spcPct val="125000"/>
              </a:lnSpc>
              <a:spcBef>
                <a:spcPts val="500"/>
              </a:spcBef>
              <a:spcAft>
                <a:spcPts val="0"/>
              </a:spcAft>
              <a:buClr>
                <a:schemeClr val="lt1"/>
              </a:buClr>
              <a:buSzPts val="1800"/>
              <a:buNone/>
              <a:defRPr sz="1800">
                <a:solidFill>
                  <a:schemeClr val="lt1"/>
                </a:solidFill>
              </a:defRPr>
            </a:lvl3pPr>
            <a:lvl4pPr marL="1828800" lvl="3" indent="-228600" algn="l">
              <a:lnSpc>
                <a:spcPct val="125000"/>
              </a:lnSpc>
              <a:spcBef>
                <a:spcPts val="500"/>
              </a:spcBef>
              <a:spcAft>
                <a:spcPts val="0"/>
              </a:spcAft>
              <a:buClr>
                <a:schemeClr val="lt1"/>
              </a:buClr>
              <a:buSzPts val="1600"/>
              <a:buNone/>
              <a:defRPr sz="1600">
                <a:solidFill>
                  <a:schemeClr val="lt1"/>
                </a:solidFill>
              </a:defRPr>
            </a:lvl4pPr>
            <a:lvl5pPr marL="2286000" lvl="4" indent="-228600" algn="l">
              <a:lnSpc>
                <a:spcPct val="125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9" name="Google Shape;29;p10"/>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0" name="Google Shape;30;p10"/>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1" name="Google Shape;31;p10"/>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65437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762000" y="2285999"/>
            <a:ext cx="5151119" cy="3810001"/>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5" name="Google Shape;35;p11"/>
          <p:cNvSpPr txBox="1">
            <a:spLocks noGrp="1"/>
          </p:cNvSpPr>
          <p:nvPr>
            <p:ph type="body" idx="2"/>
          </p:nvPr>
        </p:nvSpPr>
        <p:spPr>
          <a:xfrm>
            <a:off x="6278879" y="2285999"/>
            <a:ext cx="5151121" cy="3810001"/>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11"/>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7" name="Google Shape;37;p11"/>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38" name="Google Shape;38;p11"/>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44086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762000" y="2285999"/>
            <a:ext cx="5151119" cy="761999"/>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Clr>
                <a:schemeClr val="lt1"/>
              </a:buClr>
              <a:buSzPts val="2400"/>
              <a:buNone/>
              <a:defRPr sz="2400" b="1"/>
            </a:lvl1pPr>
            <a:lvl2pPr marL="914400" lvl="1" indent="-228600" algn="l">
              <a:lnSpc>
                <a:spcPct val="125000"/>
              </a:lnSpc>
              <a:spcBef>
                <a:spcPts val="500"/>
              </a:spcBef>
              <a:spcAft>
                <a:spcPts val="0"/>
              </a:spcAft>
              <a:buClr>
                <a:schemeClr val="lt1"/>
              </a:buClr>
              <a:buSzPts val="2000"/>
              <a:buNone/>
              <a:defRPr sz="2000" b="1"/>
            </a:lvl2pPr>
            <a:lvl3pPr marL="1371600" lvl="2" indent="-228600" algn="l">
              <a:lnSpc>
                <a:spcPct val="125000"/>
              </a:lnSpc>
              <a:spcBef>
                <a:spcPts val="500"/>
              </a:spcBef>
              <a:spcAft>
                <a:spcPts val="0"/>
              </a:spcAft>
              <a:buClr>
                <a:schemeClr val="lt1"/>
              </a:buClr>
              <a:buSzPts val="1800"/>
              <a:buNone/>
              <a:defRPr sz="1800" b="1"/>
            </a:lvl3pPr>
            <a:lvl4pPr marL="1828800" lvl="3" indent="-228600" algn="l">
              <a:lnSpc>
                <a:spcPct val="125000"/>
              </a:lnSpc>
              <a:spcBef>
                <a:spcPts val="500"/>
              </a:spcBef>
              <a:spcAft>
                <a:spcPts val="0"/>
              </a:spcAft>
              <a:buClr>
                <a:schemeClr val="lt1"/>
              </a:buClr>
              <a:buSzPts val="1600"/>
              <a:buNone/>
              <a:defRPr sz="1600" b="1"/>
            </a:lvl4pPr>
            <a:lvl5pPr marL="2286000" lvl="4" indent="-228600" algn="l">
              <a:lnSpc>
                <a:spcPct val="125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2"/>
          <p:cNvSpPr txBox="1">
            <a:spLocks noGrp="1"/>
          </p:cNvSpPr>
          <p:nvPr>
            <p:ph type="body" idx="2"/>
          </p:nvPr>
        </p:nvSpPr>
        <p:spPr>
          <a:xfrm>
            <a:off x="762000" y="3048000"/>
            <a:ext cx="5151119"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2"/>
          <p:cNvSpPr txBox="1">
            <a:spLocks noGrp="1"/>
          </p:cNvSpPr>
          <p:nvPr>
            <p:ph type="body" idx="3"/>
          </p:nvPr>
        </p:nvSpPr>
        <p:spPr>
          <a:xfrm>
            <a:off x="6278878" y="2286000"/>
            <a:ext cx="5151122" cy="761999"/>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Clr>
                <a:schemeClr val="lt1"/>
              </a:buClr>
              <a:buSzPts val="2400"/>
              <a:buNone/>
              <a:defRPr sz="2400" b="1"/>
            </a:lvl1pPr>
            <a:lvl2pPr marL="914400" lvl="1" indent="-228600" algn="l">
              <a:lnSpc>
                <a:spcPct val="125000"/>
              </a:lnSpc>
              <a:spcBef>
                <a:spcPts val="500"/>
              </a:spcBef>
              <a:spcAft>
                <a:spcPts val="0"/>
              </a:spcAft>
              <a:buClr>
                <a:schemeClr val="lt1"/>
              </a:buClr>
              <a:buSzPts val="2000"/>
              <a:buNone/>
              <a:defRPr sz="2000" b="1"/>
            </a:lvl2pPr>
            <a:lvl3pPr marL="1371600" lvl="2" indent="-228600" algn="l">
              <a:lnSpc>
                <a:spcPct val="125000"/>
              </a:lnSpc>
              <a:spcBef>
                <a:spcPts val="500"/>
              </a:spcBef>
              <a:spcAft>
                <a:spcPts val="0"/>
              </a:spcAft>
              <a:buClr>
                <a:schemeClr val="lt1"/>
              </a:buClr>
              <a:buSzPts val="1800"/>
              <a:buNone/>
              <a:defRPr sz="1800" b="1"/>
            </a:lvl3pPr>
            <a:lvl4pPr marL="1828800" lvl="3" indent="-228600" algn="l">
              <a:lnSpc>
                <a:spcPct val="125000"/>
              </a:lnSpc>
              <a:spcBef>
                <a:spcPts val="500"/>
              </a:spcBef>
              <a:spcAft>
                <a:spcPts val="0"/>
              </a:spcAft>
              <a:buClr>
                <a:schemeClr val="lt1"/>
              </a:buClr>
              <a:buSzPts val="1600"/>
              <a:buNone/>
              <a:defRPr sz="1600" b="1"/>
            </a:lvl4pPr>
            <a:lvl5pPr marL="2286000" lvl="4" indent="-228600" algn="l">
              <a:lnSpc>
                <a:spcPct val="125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4" name="Google Shape;44;p12"/>
          <p:cNvSpPr txBox="1">
            <a:spLocks noGrp="1"/>
          </p:cNvSpPr>
          <p:nvPr>
            <p:ph type="body" idx="4"/>
          </p:nvPr>
        </p:nvSpPr>
        <p:spPr>
          <a:xfrm>
            <a:off x="6278878" y="3048000"/>
            <a:ext cx="5151122"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12"/>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6" name="Google Shape;46;p12"/>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7" name="Google Shape;47;p12"/>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355267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3"/>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1" name="Google Shape;51;p13"/>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2" name="Google Shape;52;p13"/>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427414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4"/>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5" name="Google Shape;55;p14"/>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6" name="Google Shape;56;p14"/>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1785508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62000" y="761998"/>
            <a:ext cx="3810000" cy="1524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5334000" y="762001"/>
            <a:ext cx="6096000" cy="5334000"/>
          </a:xfrm>
          <a:prstGeom prst="rect">
            <a:avLst/>
          </a:prstGeom>
          <a:noFill/>
          <a:ln>
            <a:noFill/>
          </a:ln>
        </p:spPr>
        <p:txBody>
          <a:bodyPr spcFirstLastPara="1" wrap="square" lIns="91425" tIns="45700" rIns="91425" bIns="45700" anchor="t" anchorCtr="0">
            <a:normAutofit/>
          </a:bodyPr>
          <a:lstStyle>
            <a:lvl1pPr marL="457200" lvl="0" indent="-431800" algn="l">
              <a:lnSpc>
                <a:spcPct val="125000"/>
              </a:lnSpc>
              <a:spcBef>
                <a:spcPts val="1000"/>
              </a:spcBef>
              <a:spcAft>
                <a:spcPts val="0"/>
              </a:spcAft>
              <a:buClr>
                <a:schemeClr val="lt1"/>
              </a:buClr>
              <a:buSzPts val="3200"/>
              <a:buChar char="•"/>
              <a:defRPr sz="3200"/>
            </a:lvl1pPr>
            <a:lvl2pPr marL="914400" lvl="1" indent="-406400" algn="l">
              <a:lnSpc>
                <a:spcPct val="125000"/>
              </a:lnSpc>
              <a:spcBef>
                <a:spcPts val="500"/>
              </a:spcBef>
              <a:spcAft>
                <a:spcPts val="0"/>
              </a:spcAft>
              <a:buClr>
                <a:schemeClr val="lt1"/>
              </a:buClr>
              <a:buSzPts val="2800"/>
              <a:buChar char="•"/>
              <a:defRPr sz="2800"/>
            </a:lvl2pPr>
            <a:lvl3pPr marL="1371600" lvl="2" indent="-381000" algn="l">
              <a:lnSpc>
                <a:spcPct val="125000"/>
              </a:lnSpc>
              <a:spcBef>
                <a:spcPts val="500"/>
              </a:spcBef>
              <a:spcAft>
                <a:spcPts val="0"/>
              </a:spcAft>
              <a:buClr>
                <a:schemeClr val="lt1"/>
              </a:buClr>
              <a:buSzPts val="2400"/>
              <a:buChar char="•"/>
              <a:defRPr sz="2400"/>
            </a:lvl3pPr>
            <a:lvl4pPr marL="1828800" lvl="3" indent="-355600" algn="l">
              <a:lnSpc>
                <a:spcPct val="125000"/>
              </a:lnSpc>
              <a:spcBef>
                <a:spcPts val="500"/>
              </a:spcBef>
              <a:spcAft>
                <a:spcPts val="0"/>
              </a:spcAft>
              <a:buClr>
                <a:schemeClr val="lt1"/>
              </a:buClr>
              <a:buSzPts val="2000"/>
              <a:buChar char="•"/>
              <a:defRPr sz="2000"/>
            </a:lvl4pPr>
            <a:lvl5pPr marL="2286000" lvl="4" indent="-355600" algn="l">
              <a:lnSpc>
                <a:spcPct val="125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0" name="Google Shape;60;p15"/>
          <p:cNvSpPr txBox="1">
            <a:spLocks noGrp="1"/>
          </p:cNvSpPr>
          <p:nvPr>
            <p:ph type="body" idx="2"/>
          </p:nvPr>
        </p:nvSpPr>
        <p:spPr>
          <a:xfrm>
            <a:off x="762000" y="2286000"/>
            <a:ext cx="381000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1600"/>
              <a:buNone/>
              <a:defRPr sz="1600"/>
            </a:lvl1pPr>
            <a:lvl2pPr marL="914400" lvl="1" indent="-228600" algn="l">
              <a:lnSpc>
                <a:spcPct val="125000"/>
              </a:lnSpc>
              <a:spcBef>
                <a:spcPts val="500"/>
              </a:spcBef>
              <a:spcAft>
                <a:spcPts val="0"/>
              </a:spcAft>
              <a:buClr>
                <a:schemeClr val="lt1"/>
              </a:buClr>
              <a:buSzPts val="1400"/>
              <a:buNone/>
              <a:defRPr sz="1400"/>
            </a:lvl2pPr>
            <a:lvl3pPr marL="1371600" lvl="2" indent="-228600" algn="l">
              <a:lnSpc>
                <a:spcPct val="125000"/>
              </a:lnSpc>
              <a:spcBef>
                <a:spcPts val="500"/>
              </a:spcBef>
              <a:spcAft>
                <a:spcPts val="0"/>
              </a:spcAft>
              <a:buClr>
                <a:schemeClr val="lt1"/>
              </a:buClr>
              <a:buSzPts val="1200"/>
              <a:buNone/>
              <a:defRPr sz="1200"/>
            </a:lvl3pPr>
            <a:lvl4pPr marL="1828800" lvl="3" indent="-228600" algn="l">
              <a:lnSpc>
                <a:spcPct val="125000"/>
              </a:lnSpc>
              <a:spcBef>
                <a:spcPts val="500"/>
              </a:spcBef>
              <a:spcAft>
                <a:spcPts val="0"/>
              </a:spcAft>
              <a:buClr>
                <a:schemeClr val="lt1"/>
              </a:buClr>
              <a:buSzPts val="1000"/>
              <a:buNone/>
              <a:defRPr sz="1000"/>
            </a:lvl4pPr>
            <a:lvl5pPr marL="2286000" lvl="4" indent="-228600" algn="l">
              <a:lnSpc>
                <a:spcPct val="125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1" name="Google Shape;61;p15"/>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62" name="Google Shape;62;p15"/>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63" name="Google Shape;63;p15"/>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187518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D0C63CA-4FB3-494B-8EBF-8B4F19B798AF}" type="datetimeFigureOut">
              <a:rPr lang="en-AU" smtClean="0"/>
              <a:t>8/01/2022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3635890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762001" y="762000"/>
            <a:ext cx="3809999" cy="152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6"/>
          <p:cNvSpPr>
            <a:spLocks noGrp="1"/>
          </p:cNvSpPr>
          <p:nvPr>
            <p:ph type="pic" idx="2"/>
          </p:nvPr>
        </p:nvSpPr>
        <p:spPr>
          <a:xfrm>
            <a:off x="5334000" y="762001"/>
            <a:ext cx="6021388" cy="5334000"/>
          </a:xfrm>
          <a:prstGeom prst="rect">
            <a:avLst/>
          </a:prstGeom>
          <a:noFill/>
          <a:ln>
            <a:noFill/>
          </a:ln>
        </p:spPr>
      </p:sp>
      <p:sp>
        <p:nvSpPr>
          <p:cNvPr id="67" name="Google Shape;67;p16"/>
          <p:cNvSpPr txBox="1">
            <a:spLocks noGrp="1"/>
          </p:cNvSpPr>
          <p:nvPr>
            <p:ph type="body" idx="1"/>
          </p:nvPr>
        </p:nvSpPr>
        <p:spPr>
          <a:xfrm>
            <a:off x="762001" y="2286000"/>
            <a:ext cx="3809999"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1600"/>
              <a:buNone/>
              <a:defRPr sz="1600"/>
            </a:lvl1pPr>
            <a:lvl2pPr marL="914400" lvl="1" indent="-228600" algn="l">
              <a:lnSpc>
                <a:spcPct val="125000"/>
              </a:lnSpc>
              <a:spcBef>
                <a:spcPts val="500"/>
              </a:spcBef>
              <a:spcAft>
                <a:spcPts val="0"/>
              </a:spcAft>
              <a:buClr>
                <a:schemeClr val="lt1"/>
              </a:buClr>
              <a:buSzPts val="1400"/>
              <a:buNone/>
              <a:defRPr sz="1400"/>
            </a:lvl2pPr>
            <a:lvl3pPr marL="1371600" lvl="2" indent="-228600" algn="l">
              <a:lnSpc>
                <a:spcPct val="125000"/>
              </a:lnSpc>
              <a:spcBef>
                <a:spcPts val="500"/>
              </a:spcBef>
              <a:spcAft>
                <a:spcPts val="0"/>
              </a:spcAft>
              <a:buClr>
                <a:schemeClr val="lt1"/>
              </a:buClr>
              <a:buSzPts val="1200"/>
              <a:buNone/>
              <a:defRPr sz="1200"/>
            </a:lvl3pPr>
            <a:lvl4pPr marL="1828800" lvl="3" indent="-228600" algn="l">
              <a:lnSpc>
                <a:spcPct val="125000"/>
              </a:lnSpc>
              <a:spcBef>
                <a:spcPts val="500"/>
              </a:spcBef>
              <a:spcAft>
                <a:spcPts val="0"/>
              </a:spcAft>
              <a:buClr>
                <a:schemeClr val="lt1"/>
              </a:buClr>
              <a:buSzPts val="1000"/>
              <a:buNone/>
              <a:defRPr sz="1000"/>
            </a:lvl4pPr>
            <a:lvl5pPr marL="2286000" lvl="4" indent="-228600" algn="l">
              <a:lnSpc>
                <a:spcPct val="125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8" name="Google Shape;68;p16"/>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69" name="Google Shape;69;p16"/>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0" name="Google Shape;70;p16"/>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275005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txBox="1">
            <a:spLocks noGrp="1"/>
          </p:cNvSpPr>
          <p:nvPr>
            <p:ph type="body" idx="1"/>
          </p:nvPr>
        </p:nvSpPr>
        <p:spPr>
          <a:xfrm rot="5400000">
            <a:off x="4186958" y="-1138958"/>
            <a:ext cx="3818083" cy="1066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17"/>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5" name="Google Shape;75;p17"/>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6" name="Google Shape;76;p17"/>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368787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rot="5400000">
            <a:off x="7619997" y="2286000"/>
            <a:ext cx="5334001" cy="228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8"/>
          <p:cNvSpPr txBox="1">
            <a:spLocks noGrp="1"/>
          </p:cNvSpPr>
          <p:nvPr>
            <p:ph type="body" idx="1"/>
          </p:nvPr>
        </p:nvSpPr>
        <p:spPr>
          <a:xfrm rot="5400000">
            <a:off x="1905000" y="-381000"/>
            <a:ext cx="5334001" cy="7619999"/>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18"/>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81" name="Google Shape;81;p18"/>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82" name="Google Shape;82;p18"/>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163244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C63CA-4FB3-494B-8EBF-8B4F19B798AF}" type="datetimeFigureOut">
              <a:rPr lang="en-AU" smtClean="0"/>
              <a:t>8/01/2022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304688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D0C63CA-4FB3-494B-8EBF-8B4F19B798AF}" type="datetimeFigureOut">
              <a:rPr lang="en-AU" smtClean="0"/>
              <a:t>8/01/2022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147134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D0C63CA-4FB3-494B-8EBF-8B4F19B798AF}" type="datetimeFigureOut">
              <a:rPr lang="en-AU" smtClean="0"/>
              <a:t>8/01/2022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194967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D0C63CA-4FB3-494B-8EBF-8B4F19B798AF}" type="datetimeFigureOut">
              <a:rPr lang="en-AU" smtClean="0"/>
              <a:t>8/01/2022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79803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C63CA-4FB3-494B-8EBF-8B4F19B798AF}" type="datetimeFigureOut">
              <a:rPr lang="en-AU" smtClean="0"/>
              <a:t>8/01/2022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54275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C63CA-4FB3-494B-8EBF-8B4F19B798AF}" type="datetimeFigureOut">
              <a:rPr lang="en-AU" smtClean="0"/>
              <a:t>8/01/2022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246357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C63CA-4FB3-494B-8EBF-8B4F19B798AF}" type="datetimeFigureOut">
              <a:rPr lang="en-AU" smtClean="0"/>
              <a:t>8/01/2022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231134-11F0-4BF6-BB3F-E88049AB2237}" type="slidenum">
              <a:rPr lang="en-AU" smtClean="0"/>
              <a:t>‹#›</a:t>
            </a:fld>
            <a:endParaRPr lang="en-AU"/>
          </a:p>
        </p:txBody>
      </p:sp>
    </p:spTree>
    <p:extLst>
      <p:ext uri="{BB962C8B-B14F-4D97-AF65-F5344CB8AC3E}">
        <p14:creationId xmlns:p14="http://schemas.microsoft.com/office/powerpoint/2010/main" val="350008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C63CA-4FB3-494B-8EBF-8B4F19B798AF}" type="datetimeFigureOut">
              <a:rPr lang="en-AU" smtClean="0"/>
              <a:t>8/01/2022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31134-11F0-4BF6-BB3F-E88049AB2237}" type="slidenum">
              <a:rPr lang="en-AU" smtClean="0"/>
              <a:t>‹#›</a:t>
            </a:fld>
            <a:endParaRPr lang="en-AU"/>
          </a:p>
        </p:txBody>
      </p:sp>
    </p:spTree>
    <p:extLst>
      <p:ext uri="{BB962C8B-B14F-4D97-AF65-F5344CB8AC3E}">
        <p14:creationId xmlns:p14="http://schemas.microsoft.com/office/powerpoint/2010/main" val="10789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7"/>
          <p:cNvSpPr/>
          <p:nvPr/>
        </p:nvSpPr>
        <p:spPr>
          <a:xfrm>
            <a:off x="8157843" y="6244836"/>
            <a:ext cx="4034156" cy="613164"/>
          </a:xfrm>
          <a:custGeom>
            <a:avLst/>
            <a:gdLst/>
            <a:ahLst/>
            <a:cxnLst/>
            <a:rect l="l" t="t" r="r" b="b"/>
            <a:pathLst>
              <a:path w="4034156" h="613164" extrusionOk="0">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txBody>
          <a:bodyPr spcFirstLastPara="1" wrap="square" lIns="91425" tIns="45700" rIns="91425" bIns="45700" anchor="ctr" anchorCtr="0">
            <a:noAutofit/>
          </a:bodyPr>
          <a:lstStyle/>
          <a:p>
            <a:pPr algn="ctr">
              <a:buClr>
                <a:srgbClr val="FFFFFF"/>
              </a:buClr>
              <a:buSzPts val="1500"/>
              <a:buFont typeface="Avenir"/>
              <a:buNone/>
            </a:pPr>
            <a:endParaRPr sz="1500" kern="0">
              <a:solidFill>
                <a:srgbClr val="FFFFFF"/>
              </a:solidFill>
              <a:latin typeface="Avenir"/>
              <a:ea typeface="Avenir"/>
              <a:cs typeface="Avenir"/>
              <a:sym typeface="Avenir"/>
            </a:endParaRPr>
          </a:p>
        </p:txBody>
      </p:sp>
      <p:sp>
        <p:nvSpPr>
          <p:cNvPr id="7" name="Google Shape;7;p7"/>
          <p:cNvSpPr/>
          <p:nvPr/>
        </p:nvSpPr>
        <p:spPr>
          <a:xfrm>
            <a:off x="1" y="688126"/>
            <a:ext cx="448491" cy="1634252"/>
          </a:xfrm>
          <a:custGeom>
            <a:avLst/>
            <a:gdLst/>
            <a:ahLst/>
            <a:cxnLst/>
            <a:rect l="l" t="t" r="r" b="b"/>
            <a:pathLst>
              <a:path w="448491" h="1634252" extrusionOk="0">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sz="900" kern="0">
              <a:solidFill>
                <a:srgbClr val="FFFFFF"/>
              </a:solidFill>
              <a:latin typeface="Avenir"/>
              <a:ea typeface="Avenir"/>
              <a:cs typeface="Avenir"/>
              <a:sym typeface="Avenir"/>
            </a:endParaRPr>
          </a:p>
        </p:txBody>
      </p:sp>
      <p:sp>
        <p:nvSpPr>
          <p:cNvPr id="8" name="Google Shape;8;p7"/>
          <p:cNvSpPr/>
          <p:nvPr/>
        </p:nvSpPr>
        <p:spPr>
          <a:xfrm>
            <a:off x="7309459" y="6144069"/>
            <a:ext cx="4418271" cy="718159"/>
          </a:xfrm>
          <a:custGeom>
            <a:avLst/>
            <a:gdLst/>
            <a:ahLst/>
            <a:cxnLst/>
            <a:rect l="l" t="t" r="r" b="b"/>
            <a:pathLst>
              <a:path w="4418271" h="718159" extrusionOk="0">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buFont typeface="Avenir"/>
              <a:buNone/>
            </a:pPr>
            <a:endParaRPr kern="0">
              <a:solidFill>
                <a:srgbClr val="FFFFFF"/>
              </a:solidFill>
              <a:latin typeface="Avenir"/>
              <a:ea typeface="Avenir"/>
              <a:cs typeface="Avenir"/>
              <a:sym typeface="Avenir"/>
            </a:endParaRPr>
          </a:p>
        </p:txBody>
      </p:sp>
      <p:sp>
        <p:nvSpPr>
          <p:cNvPr id="9" name="Google Shape;9;p7"/>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7"/>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25000"/>
              </a:lnSpc>
              <a:spcBef>
                <a:spcPts val="1000"/>
              </a:spcBef>
              <a:spcAft>
                <a:spcPts val="0"/>
              </a:spcAft>
              <a:buClr>
                <a:schemeClr val="lt1"/>
              </a:buClr>
              <a:buSzPts val="2800"/>
              <a:buFont typeface="Arial"/>
              <a:buChar char="•"/>
              <a:defRPr sz="2800" b="0" i="0" u="none" strike="noStrike" cap="none">
                <a:solidFill>
                  <a:schemeClr val="lt1"/>
                </a:solidFill>
                <a:latin typeface="Avenir"/>
                <a:ea typeface="Avenir"/>
                <a:cs typeface="Avenir"/>
                <a:sym typeface="Avenir"/>
              </a:defRPr>
            </a:lvl1pPr>
            <a:lvl2pPr marL="914400" marR="0" lvl="1" indent="-381000" algn="l" rtl="0">
              <a:lnSpc>
                <a:spcPct val="125000"/>
              </a:lnSpc>
              <a:spcBef>
                <a:spcPts val="500"/>
              </a:spcBef>
              <a:spcAft>
                <a:spcPts val="0"/>
              </a:spcAft>
              <a:buClr>
                <a:schemeClr val="lt1"/>
              </a:buClr>
              <a:buSzPts val="2400"/>
              <a:buFont typeface="Arial"/>
              <a:buChar char="•"/>
              <a:defRPr sz="2400" b="0" i="0" u="none" strike="noStrike" cap="none">
                <a:solidFill>
                  <a:schemeClr val="lt1"/>
                </a:solidFill>
                <a:latin typeface="Avenir"/>
                <a:ea typeface="Avenir"/>
                <a:cs typeface="Avenir"/>
                <a:sym typeface="Avenir"/>
              </a:defRPr>
            </a:lvl2pPr>
            <a:lvl3pPr marL="1371600" marR="0" lvl="2" indent="-355600" algn="l" rtl="0">
              <a:lnSpc>
                <a:spcPct val="125000"/>
              </a:lnSpc>
              <a:spcBef>
                <a:spcPts val="500"/>
              </a:spcBef>
              <a:spcAft>
                <a:spcPts val="0"/>
              </a:spcAft>
              <a:buClr>
                <a:schemeClr val="lt1"/>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4pPr>
            <a:lvl5pPr marL="2286000" marR="0" lvl="4"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11" name="Google Shape;11;p7"/>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pPr>
              <a:buClr>
                <a:srgbClr val="000000"/>
              </a:buClr>
              <a:buFont typeface="Arial"/>
              <a:buNone/>
            </a:pPr>
            <a:endParaRPr kern="0">
              <a:solidFill>
                <a:srgbClr val="FFFFFF"/>
              </a:solidFill>
            </a:endParaRPr>
          </a:p>
        </p:txBody>
      </p:sp>
      <p:sp>
        <p:nvSpPr>
          <p:cNvPr id="12" name="Google Shape;12;p7"/>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pPr>
              <a:buClr>
                <a:srgbClr val="000000"/>
              </a:buClr>
              <a:buFont typeface="Arial"/>
              <a:buNone/>
            </a:pPr>
            <a:endParaRPr kern="0">
              <a:solidFill>
                <a:srgbClr val="FFFFFF"/>
              </a:solidFill>
            </a:endParaRPr>
          </a:p>
        </p:txBody>
      </p:sp>
      <p:sp>
        <p:nvSpPr>
          <p:cNvPr id="13" name="Google Shape;13;p7"/>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venir"/>
                <a:ea typeface="Avenir"/>
                <a:cs typeface="Avenir"/>
                <a:sym typeface="Avenir"/>
              </a:defRPr>
            </a:lvl1pPr>
            <a:lvl2pPr marL="0" marR="0" lvl="1" indent="0" algn="r" rtl="0">
              <a:spcBef>
                <a:spcPts val="0"/>
              </a:spcBef>
              <a:buNone/>
              <a:defRPr sz="1200" b="0" i="0" u="none" strike="noStrike" cap="none">
                <a:solidFill>
                  <a:schemeClr val="lt1"/>
                </a:solidFill>
                <a:latin typeface="Avenir"/>
                <a:ea typeface="Avenir"/>
                <a:cs typeface="Avenir"/>
                <a:sym typeface="Avenir"/>
              </a:defRPr>
            </a:lvl2pPr>
            <a:lvl3pPr marL="0" marR="0" lvl="2" indent="0" algn="r" rtl="0">
              <a:spcBef>
                <a:spcPts val="0"/>
              </a:spcBef>
              <a:buNone/>
              <a:defRPr sz="1200" b="0" i="0" u="none" strike="noStrike" cap="none">
                <a:solidFill>
                  <a:schemeClr val="lt1"/>
                </a:solidFill>
                <a:latin typeface="Avenir"/>
                <a:ea typeface="Avenir"/>
                <a:cs typeface="Avenir"/>
                <a:sym typeface="Avenir"/>
              </a:defRPr>
            </a:lvl3pPr>
            <a:lvl4pPr marL="0" marR="0" lvl="3" indent="0" algn="r" rtl="0">
              <a:spcBef>
                <a:spcPts val="0"/>
              </a:spcBef>
              <a:buNone/>
              <a:defRPr sz="1200" b="0" i="0" u="none" strike="noStrike" cap="none">
                <a:solidFill>
                  <a:schemeClr val="lt1"/>
                </a:solidFill>
                <a:latin typeface="Avenir"/>
                <a:ea typeface="Avenir"/>
                <a:cs typeface="Avenir"/>
                <a:sym typeface="Avenir"/>
              </a:defRPr>
            </a:lvl4pPr>
            <a:lvl5pPr marL="0" marR="0" lvl="4" indent="0" algn="r" rtl="0">
              <a:spcBef>
                <a:spcPts val="0"/>
              </a:spcBef>
              <a:buNone/>
              <a:defRPr sz="1200" b="0" i="0" u="none" strike="noStrike" cap="none">
                <a:solidFill>
                  <a:schemeClr val="lt1"/>
                </a:solidFill>
                <a:latin typeface="Avenir"/>
                <a:ea typeface="Avenir"/>
                <a:cs typeface="Avenir"/>
                <a:sym typeface="Avenir"/>
              </a:defRPr>
            </a:lvl5pPr>
            <a:lvl6pPr marL="0" marR="0" lvl="5" indent="0" algn="r" rtl="0">
              <a:spcBef>
                <a:spcPts val="0"/>
              </a:spcBef>
              <a:buNone/>
              <a:defRPr sz="1200" b="0" i="0" u="none" strike="noStrike" cap="none">
                <a:solidFill>
                  <a:schemeClr val="lt1"/>
                </a:solidFill>
                <a:latin typeface="Avenir"/>
                <a:ea typeface="Avenir"/>
                <a:cs typeface="Avenir"/>
                <a:sym typeface="Avenir"/>
              </a:defRPr>
            </a:lvl6pPr>
            <a:lvl7pPr marL="0" marR="0" lvl="6" indent="0" algn="r" rtl="0">
              <a:spcBef>
                <a:spcPts val="0"/>
              </a:spcBef>
              <a:buNone/>
              <a:defRPr sz="1200" b="0" i="0" u="none" strike="noStrike" cap="none">
                <a:solidFill>
                  <a:schemeClr val="lt1"/>
                </a:solidFill>
                <a:latin typeface="Avenir"/>
                <a:ea typeface="Avenir"/>
                <a:cs typeface="Avenir"/>
                <a:sym typeface="Avenir"/>
              </a:defRPr>
            </a:lvl7pPr>
            <a:lvl8pPr marL="0" marR="0" lvl="7" indent="0" algn="r" rtl="0">
              <a:spcBef>
                <a:spcPts val="0"/>
              </a:spcBef>
              <a:buNone/>
              <a:defRPr sz="1200" b="0" i="0" u="none" strike="noStrike" cap="none">
                <a:solidFill>
                  <a:schemeClr val="lt1"/>
                </a:solidFill>
                <a:latin typeface="Avenir"/>
                <a:ea typeface="Avenir"/>
                <a:cs typeface="Avenir"/>
                <a:sym typeface="Avenir"/>
              </a:defRPr>
            </a:lvl8pPr>
            <a:lvl9pPr marL="0" marR="0" lvl="8" indent="0" algn="r" rtl="0">
              <a:spcBef>
                <a:spcPts val="0"/>
              </a:spcBef>
              <a:buNone/>
              <a:defRPr sz="1200" b="0" i="0" u="none" strike="noStrike" cap="none">
                <a:solidFill>
                  <a:schemeClr val="lt1"/>
                </a:solidFill>
                <a:latin typeface="Avenir"/>
                <a:ea typeface="Avenir"/>
                <a:cs typeface="Avenir"/>
                <a:sym typeface="Avenir"/>
              </a:defRPr>
            </a:lvl9pPr>
          </a:lstStyle>
          <a:p>
            <a:pPr>
              <a:buClr>
                <a:srgbClr val="000000"/>
              </a:buClr>
              <a:buFont typeface="Arial"/>
              <a:buNone/>
            </a:pPr>
            <a:fld id="{00000000-1234-1234-1234-123412341234}" type="slidenum">
              <a:rPr lang="en-AU" kern="0">
                <a:solidFill>
                  <a:srgbClr val="FFFFFF"/>
                </a:solidFill>
              </a:rPr>
              <a:pPr>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420894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66" y="1369625"/>
            <a:ext cx="13472932" cy="5164624"/>
          </a:xfrm>
          <a:prstGeom prst="rect">
            <a:avLst/>
          </a:prstGeom>
        </p:spPr>
      </p:pic>
      <p:sp>
        <p:nvSpPr>
          <p:cNvPr id="105" name="Google Shape;105;p2"/>
          <p:cNvSpPr/>
          <p:nvPr/>
        </p:nvSpPr>
        <p:spPr>
          <a:xfrm>
            <a:off x="0" y="-96114"/>
            <a:ext cx="12192000" cy="1465739"/>
          </a:xfrm>
          <a:prstGeom prst="rect">
            <a:avLst/>
          </a:prstGeom>
          <a:solidFill>
            <a:srgbClr val="F3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txBox="1">
            <a:spLocks noGrp="1"/>
          </p:cNvSpPr>
          <p:nvPr>
            <p:ph type="ctrTitle"/>
          </p:nvPr>
        </p:nvSpPr>
        <p:spPr>
          <a:xfrm>
            <a:off x="-99152" y="-777432"/>
            <a:ext cx="12192000" cy="2529114"/>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1E4E79"/>
              </a:buClr>
              <a:buSzPts val="5400"/>
              <a:buFont typeface="Calibri"/>
              <a:buNone/>
            </a:pPr>
            <a:r>
              <a:rPr lang="en-AU" sz="5400" b="1" dirty="0" smtClean="0">
                <a:solidFill>
                  <a:srgbClr val="1E4E79"/>
                </a:solidFill>
                <a:latin typeface="Calibri"/>
                <a:ea typeface="Calibri"/>
                <a:cs typeface="Calibri"/>
                <a:sym typeface="Calibri"/>
              </a:rPr>
              <a:t>Non negotiables of Church Life</a:t>
            </a:r>
            <a:br>
              <a:rPr lang="en-AU" sz="5400" b="1" dirty="0" smtClean="0">
                <a:solidFill>
                  <a:srgbClr val="1E4E79"/>
                </a:solidFill>
                <a:latin typeface="Calibri"/>
                <a:ea typeface="Calibri"/>
                <a:cs typeface="Calibri"/>
                <a:sym typeface="Calibri"/>
              </a:rPr>
            </a:br>
            <a:r>
              <a:rPr lang="en-AU" sz="5400" b="1" dirty="0" smtClean="0">
                <a:solidFill>
                  <a:srgbClr val="1E4E79"/>
                </a:solidFill>
              </a:rPr>
              <a:t>Acts 2:42-47</a:t>
            </a:r>
            <a:endParaRPr sz="2400" b="1" dirty="0">
              <a:solidFill>
                <a:srgbClr val="1E4E79"/>
              </a:solidFill>
            </a:endParaRPr>
          </a:p>
        </p:txBody>
      </p:sp>
      <p:sp>
        <p:nvSpPr>
          <p:cNvPr id="2" name="TextBox 1"/>
          <p:cNvSpPr txBox="1"/>
          <p:nvPr/>
        </p:nvSpPr>
        <p:spPr>
          <a:xfrm>
            <a:off x="1255921" y="4033043"/>
            <a:ext cx="3095739" cy="769441"/>
          </a:xfrm>
          <a:prstGeom prst="rect">
            <a:avLst/>
          </a:prstGeom>
          <a:solidFill>
            <a:schemeClr val="accent2">
              <a:lumMod val="60000"/>
              <a:lumOff val="40000"/>
            </a:schemeClr>
          </a:solidFill>
          <a:ln w="57150">
            <a:solidFill>
              <a:srgbClr val="0070C0"/>
            </a:solidFill>
          </a:ln>
        </p:spPr>
        <p:txBody>
          <a:bodyPr wrap="square" rtlCol="0">
            <a:spAutoFit/>
          </a:bodyPr>
          <a:lstStyle/>
          <a:p>
            <a:pPr algn="ctr"/>
            <a:r>
              <a:rPr lang="en-AU" sz="4400" dirty="0" smtClean="0"/>
              <a:t>Evangelise</a:t>
            </a:r>
            <a:endParaRPr lang="en-AU" sz="4400" dirty="0"/>
          </a:p>
        </p:txBody>
      </p:sp>
      <p:sp>
        <p:nvSpPr>
          <p:cNvPr id="5" name="TextBox 4"/>
          <p:cNvSpPr txBox="1"/>
          <p:nvPr/>
        </p:nvSpPr>
        <p:spPr>
          <a:xfrm>
            <a:off x="5283002" y="3648323"/>
            <a:ext cx="1810797" cy="769441"/>
          </a:xfrm>
          <a:prstGeom prst="rect">
            <a:avLst/>
          </a:prstGeom>
          <a:solidFill>
            <a:schemeClr val="accent2">
              <a:lumMod val="60000"/>
              <a:lumOff val="40000"/>
            </a:schemeClr>
          </a:solidFill>
          <a:ln w="57150">
            <a:solidFill>
              <a:srgbClr val="0070C0"/>
            </a:solidFill>
          </a:ln>
        </p:spPr>
        <p:txBody>
          <a:bodyPr wrap="square" rtlCol="0">
            <a:spAutoFit/>
          </a:bodyPr>
          <a:lstStyle/>
          <a:p>
            <a:pPr algn="ctr"/>
            <a:r>
              <a:rPr lang="en-AU" sz="4400" dirty="0" smtClean="0"/>
              <a:t>Exalt</a:t>
            </a:r>
            <a:endParaRPr lang="en-AU" sz="4400" dirty="0"/>
          </a:p>
        </p:txBody>
      </p:sp>
      <p:sp>
        <p:nvSpPr>
          <p:cNvPr id="6" name="TextBox 5"/>
          <p:cNvSpPr txBox="1"/>
          <p:nvPr/>
        </p:nvSpPr>
        <p:spPr>
          <a:xfrm>
            <a:off x="8423812" y="3996860"/>
            <a:ext cx="3095739" cy="769441"/>
          </a:xfrm>
          <a:prstGeom prst="rect">
            <a:avLst/>
          </a:prstGeom>
          <a:solidFill>
            <a:schemeClr val="accent2">
              <a:lumMod val="60000"/>
              <a:lumOff val="40000"/>
            </a:schemeClr>
          </a:solidFill>
          <a:ln w="57150">
            <a:solidFill>
              <a:srgbClr val="0070C0"/>
            </a:solidFill>
          </a:ln>
        </p:spPr>
        <p:txBody>
          <a:bodyPr wrap="square" rtlCol="0">
            <a:spAutoFit/>
          </a:bodyPr>
          <a:lstStyle/>
          <a:p>
            <a:pPr algn="ctr"/>
            <a:r>
              <a:rPr lang="en-AU" sz="4400" dirty="0" smtClean="0"/>
              <a:t>Encourage</a:t>
            </a:r>
            <a:endParaRPr lang="en-AU" sz="4400" dirty="0"/>
          </a:p>
        </p:txBody>
      </p:sp>
      <p:sp>
        <p:nvSpPr>
          <p:cNvPr id="8" name="TextBox 7"/>
          <p:cNvSpPr txBox="1"/>
          <p:nvPr/>
        </p:nvSpPr>
        <p:spPr>
          <a:xfrm>
            <a:off x="3120102" y="5072972"/>
            <a:ext cx="2348369" cy="769441"/>
          </a:xfrm>
          <a:prstGeom prst="rect">
            <a:avLst/>
          </a:prstGeom>
          <a:solidFill>
            <a:schemeClr val="accent2">
              <a:lumMod val="60000"/>
              <a:lumOff val="40000"/>
            </a:schemeClr>
          </a:solidFill>
          <a:ln w="57150">
            <a:solidFill>
              <a:srgbClr val="0070C0"/>
            </a:solidFill>
          </a:ln>
        </p:spPr>
        <p:txBody>
          <a:bodyPr wrap="square" rtlCol="0">
            <a:spAutoFit/>
          </a:bodyPr>
          <a:lstStyle/>
          <a:p>
            <a:pPr algn="ctr"/>
            <a:r>
              <a:rPr lang="en-AU" sz="4400" dirty="0" smtClean="0"/>
              <a:t>Edify</a:t>
            </a:r>
            <a:endParaRPr lang="en-AU" sz="4400" dirty="0"/>
          </a:p>
        </p:txBody>
      </p:sp>
      <p:sp>
        <p:nvSpPr>
          <p:cNvPr id="9" name="TextBox 8"/>
          <p:cNvSpPr txBox="1"/>
          <p:nvPr/>
        </p:nvSpPr>
        <p:spPr>
          <a:xfrm>
            <a:off x="5919614" y="5072971"/>
            <a:ext cx="2348369" cy="769441"/>
          </a:xfrm>
          <a:prstGeom prst="rect">
            <a:avLst/>
          </a:prstGeom>
          <a:solidFill>
            <a:schemeClr val="accent2">
              <a:lumMod val="60000"/>
              <a:lumOff val="40000"/>
            </a:schemeClr>
          </a:solidFill>
          <a:ln w="57150">
            <a:solidFill>
              <a:srgbClr val="0070C0"/>
            </a:solidFill>
          </a:ln>
        </p:spPr>
        <p:txBody>
          <a:bodyPr wrap="square" rtlCol="0">
            <a:spAutoFit/>
          </a:bodyPr>
          <a:lstStyle/>
          <a:p>
            <a:pPr algn="ctr"/>
            <a:r>
              <a:rPr lang="en-AU" sz="4400" dirty="0" smtClean="0"/>
              <a:t>Equip</a:t>
            </a:r>
            <a:endParaRPr lang="en-AU" sz="4400" dirty="0"/>
          </a:p>
        </p:txBody>
      </p:sp>
    </p:spTree>
    <p:extLst>
      <p:ext uri="{BB962C8B-B14F-4D97-AF65-F5344CB8AC3E}">
        <p14:creationId xmlns:p14="http://schemas.microsoft.com/office/powerpoint/2010/main" val="315325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3F19"/>
        </a:solidFill>
        <a:effectLst/>
      </p:bgPr>
    </p:bg>
    <p:spTree>
      <p:nvGrpSpPr>
        <p:cNvPr id="1" name="Shape 136"/>
        <p:cNvGrpSpPr/>
        <p:nvPr/>
      </p:nvGrpSpPr>
      <p:grpSpPr>
        <a:xfrm>
          <a:off x="0" y="0"/>
          <a:ext cx="0" cy="0"/>
          <a:chOff x="0" y="0"/>
          <a:chExt cx="0" cy="0"/>
        </a:xfrm>
      </p:grpSpPr>
      <p:sp>
        <p:nvSpPr>
          <p:cNvPr id="138" name="Google Shape;138;p6"/>
          <p:cNvSpPr txBox="1">
            <a:spLocks noGrp="1"/>
          </p:cNvSpPr>
          <p:nvPr>
            <p:ph type="body" idx="1"/>
          </p:nvPr>
        </p:nvSpPr>
        <p:spPr>
          <a:xfrm>
            <a:off x="1188104" y="3343835"/>
            <a:ext cx="10668000" cy="3818083"/>
          </a:xfrm>
          <a:prstGeom prst="rect">
            <a:avLst/>
          </a:prstGeom>
          <a:noFill/>
          <a:ln>
            <a:noFill/>
          </a:ln>
        </p:spPr>
        <p:txBody>
          <a:bodyPr spcFirstLastPara="1" wrap="square" lIns="91425" tIns="45700" rIns="91425" bIns="45700" anchor="t" anchorCtr="0">
            <a:normAutofit/>
          </a:bodyPr>
          <a:lstStyle/>
          <a:p>
            <a:pPr marL="228600" indent="-50800">
              <a:spcBef>
                <a:spcPts val="0"/>
              </a:spcBef>
              <a:buSzPts val="2800"/>
              <a:buNone/>
            </a:pPr>
            <a:r>
              <a:rPr lang="en-AU" b="1" dirty="0"/>
              <a:t>We aim to be </a:t>
            </a:r>
          </a:p>
          <a:p>
            <a:pPr marL="228600" lvl="0" indent="-50800">
              <a:spcBef>
                <a:spcPts val="0"/>
              </a:spcBef>
              <a:buSzPts val="2800"/>
              <a:buNone/>
            </a:pPr>
            <a:r>
              <a:rPr lang="en-AU" b="1" dirty="0" smtClean="0"/>
              <a:t>- </a:t>
            </a:r>
            <a:r>
              <a:rPr lang="en-AU" b="1" dirty="0"/>
              <a:t>spiritually vibrant  -  evangelistically effective</a:t>
            </a:r>
            <a:br>
              <a:rPr lang="en-AU" b="1" dirty="0"/>
            </a:br>
            <a:r>
              <a:rPr lang="en-AU" b="1" dirty="0"/>
              <a:t>-  community impacting  - multi-generational    </a:t>
            </a:r>
            <a:br>
              <a:rPr lang="en-AU" b="1" dirty="0"/>
            </a:br>
            <a:r>
              <a:rPr lang="en-AU" b="1" dirty="0" smtClean="0"/>
              <a:t>- </a:t>
            </a:r>
            <a:r>
              <a:rPr lang="en-AU" b="1" dirty="0"/>
              <a:t>multi-ethnic  - multiplying disciples</a:t>
            </a:r>
            <a:endParaRPr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846" y="672873"/>
            <a:ext cx="8785581" cy="2581956"/>
          </a:xfrm>
          <a:prstGeom prst="rect">
            <a:avLst/>
          </a:prstGeom>
        </p:spPr>
      </p:pic>
    </p:spTree>
    <p:extLst>
      <p:ext uri="{BB962C8B-B14F-4D97-AF65-F5344CB8AC3E}">
        <p14:creationId xmlns:p14="http://schemas.microsoft.com/office/powerpoint/2010/main" val="2505241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3F19"/>
        </a:solidFill>
        <a:effectLst/>
      </p:bgPr>
    </p:bg>
    <p:spTree>
      <p:nvGrpSpPr>
        <p:cNvPr id="1" name="Shape 86"/>
        <p:cNvGrpSpPr/>
        <p:nvPr/>
      </p:nvGrpSpPr>
      <p:grpSpPr>
        <a:xfrm>
          <a:off x="0" y="0"/>
          <a:ext cx="0" cy="0"/>
          <a:chOff x="0" y="0"/>
          <a:chExt cx="0" cy="0"/>
        </a:xfrm>
      </p:grpSpPr>
      <p:sp>
        <p:nvSpPr>
          <p:cNvPr id="87" name="Google Shape;87;p1"/>
          <p:cNvSpPr/>
          <p:nvPr/>
        </p:nvSpPr>
        <p:spPr>
          <a:xfrm>
            <a:off x="0" y="0"/>
            <a:ext cx="12192000" cy="6858000"/>
          </a:xfrm>
          <a:prstGeom prst="rect">
            <a:avLst/>
          </a:prstGeom>
          <a:solidFill>
            <a:srgbClr val="283F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88" name="Google Shape;88;p1"/>
          <p:cNvSpPr txBox="1">
            <a:spLocks noGrp="1"/>
          </p:cNvSpPr>
          <p:nvPr>
            <p:ph type="ctrTitle"/>
          </p:nvPr>
        </p:nvSpPr>
        <p:spPr>
          <a:xfrm>
            <a:off x="6214668" y="367740"/>
            <a:ext cx="5152200" cy="176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Arial"/>
              <a:buNone/>
            </a:pPr>
            <a:r>
              <a:rPr lang="en-AU" sz="5400" b="1" dirty="0">
                <a:solidFill>
                  <a:schemeClr val="bg1"/>
                </a:solidFill>
              </a:rPr>
              <a:t>Life in the </a:t>
            </a:r>
            <a:br>
              <a:rPr lang="en-AU" sz="5400" b="1" dirty="0">
                <a:solidFill>
                  <a:schemeClr val="bg1"/>
                </a:solidFill>
              </a:rPr>
            </a:br>
            <a:r>
              <a:rPr lang="en-AU" sz="5400" b="1" dirty="0">
                <a:solidFill>
                  <a:schemeClr val="bg1"/>
                </a:solidFill>
              </a:rPr>
              <a:t>Early Church</a:t>
            </a:r>
            <a:endParaRPr b="1" dirty="0">
              <a:solidFill>
                <a:schemeClr val="bg1"/>
              </a:solidFill>
            </a:endParaRPr>
          </a:p>
        </p:txBody>
      </p:sp>
      <p:sp>
        <p:nvSpPr>
          <p:cNvPr id="89" name="Google Shape;89;p1"/>
          <p:cNvSpPr txBox="1">
            <a:spLocks noGrp="1"/>
          </p:cNvSpPr>
          <p:nvPr>
            <p:ph type="subTitle" idx="1"/>
          </p:nvPr>
        </p:nvSpPr>
        <p:spPr>
          <a:xfrm>
            <a:off x="6441437" y="2419607"/>
            <a:ext cx="4446900" cy="13671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25000"/>
              </a:lnSpc>
              <a:spcBef>
                <a:spcPts val="0"/>
              </a:spcBef>
              <a:spcAft>
                <a:spcPts val="0"/>
              </a:spcAft>
              <a:buClr>
                <a:schemeClr val="lt1"/>
              </a:buClr>
              <a:buSzPts val="3600"/>
              <a:buNone/>
            </a:pPr>
            <a:r>
              <a:rPr lang="en-AU" sz="3600" b="1" dirty="0">
                <a:solidFill>
                  <a:schemeClr val="bg1"/>
                </a:solidFill>
              </a:rPr>
              <a:t>Challenges and Consequences</a:t>
            </a:r>
            <a:endParaRPr b="1" dirty="0">
              <a:solidFill>
                <a:schemeClr val="bg1"/>
              </a:solidFill>
            </a:endParaRPr>
          </a:p>
        </p:txBody>
      </p:sp>
      <p:pic>
        <p:nvPicPr>
          <p:cNvPr id="90" name="Google Shape;90;p1" descr="Plant sprouting from the earth"/>
          <p:cNvPicPr preferRelativeResize="0"/>
          <p:nvPr/>
        </p:nvPicPr>
        <p:blipFill rotWithShape="1">
          <a:blip r:embed="rId3">
            <a:alphaModFix/>
          </a:blip>
          <a:srcRect l="25667" r="12559" b="1"/>
          <a:stretch/>
        </p:blipFill>
        <p:spPr>
          <a:xfrm>
            <a:off x="2" y="10"/>
            <a:ext cx="5578823" cy="6028246"/>
          </a:xfrm>
          <a:custGeom>
            <a:avLst/>
            <a:gdLst/>
            <a:ahLst/>
            <a:cxnLst/>
            <a:rect l="l" t="t" r="r" b="b"/>
            <a:pathLst>
              <a:path w="5578823" h="6028256" extrusionOk="0">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ln>
            <a:noFill/>
          </a:ln>
        </p:spPr>
      </p:pic>
      <p:sp>
        <p:nvSpPr>
          <p:cNvPr id="91" name="Google Shape;91;p1"/>
          <p:cNvSpPr/>
          <p:nvPr/>
        </p:nvSpPr>
        <p:spPr>
          <a:xfrm>
            <a:off x="-1" y="0"/>
            <a:ext cx="5704117" cy="6096000"/>
          </a:xfrm>
          <a:custGeom>
            <a:avLst/>
            <a:gdLst/>
            <a:ahLst/>
            <a:cxnLst/>
            <a:rect l="l" t="t" r="r" b="b"/>
            <a:pathLst>
              <a:path w="5704117" h="6096000" extrusionOk="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cap="flat" cmpd="sng">
            <a:solidFill>
              <a:srgbClr val="82D6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venir"/>
              <a:ea typeface="Avenir"/>
              <a:cs typeface="Avenir"/>
              <a:sym typeface="Avenir"/>
            </a:endParaRPr>
          </a:p>
        </p:txBody>
      </p:sp>
      <p:sp>
        <p:nvSpPr>
          <p:cNvPr id="92" name="Google Shape;92;p1"/>
          <p:cNvSpPr txBox="1"/>
          <p:nvPr/>
        </p:nvSpPr>
        <p:spPr>
          <a:xfrm>
            <a:off x="5538609" y="4077854"/>
            <a:ext cx="6252600" cy="24714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25000"/>
              </a:lnSpc>
              <a:spcBef>
                <a:spcPts val="0"/>
              </a:spcBef>
              <a:spcAft>
                <a:spcPts val="0"/>
              </a:spcAft>
              <a:buClr>
                <a:schemeClr val="lt1"/>
              </a:buClr>
              <a:buSzPts val="2800"/>
              <a:buFont typeface="Arial"/>
              <a:buNone/>
            </a:pPr>
            <a:r>
              <a:rPr lang="en-AU" sz="2800" b="0" u="none">
                <a:solidFill>
                  <a:schemeClr val="lt1"/>
                </a:solidFill>
                <a:latin typeface="Avenir"/>
                <a:ea typeface="Avenir"/>
                <a:cs typeface="Avenir"/>
                <a:sym typeface="Avenir"/>
              </a:rPr>
              <a:t>9 Jan - Kay Brown – Intro to Acts </a:t>
            </a:r>
            <a:endParaRPr/>
          </a:p>
          <a:p>
            <a:pPr marL="0" marR="0" lvl="0" indent="0" algn="ctr" rtl="0">
              <a:lnSpc>
                <a:spcPct val="125000"/>
              </a:lnSpc>
              <a:spcBef>
                <a:spcPts val="1000"/>
              </a:spcBef>
              <a:spcAft>
                <a:spcPts val="0"/>
              </a:spcAft>
              <a:buClr>
                <a:schemeClr val="lt1"/>
              </a:buClr>
              <a:buSzPts val="2800"/>
              <a:buFont typeface="Arial"/>
              <a:buNone/>
            </a:pPr>
            <a:r>
              <a:rPr lang="en-AU" sz="2800" b="0" u="none">
                <a:solidFill>
                  <a:schemeClr val="lt1"/>
                </a:solidFill>
                <a:latin typeface="Avenir"/>
                <a:ea typeface="Avenir"/>
                <a:cs typeface="Avenir"/>
                <a:sym typeface="Avenir"/>
              </a:rPr>
              <a:t>16 Jan - Woody Baker – Peter &amp; John</a:t>
            </a:r>
            <a:endParaRPr/>
          </a:p>
          <a:p>
            <a:pPr marL="0" marR="0" lvl="0" indent="0" algn="ctr" rtl="0">
              <a:lnSpc>
                <a:spcPct val="125000"/>
              </a:lnSpc>
              <a:spcBef>
                <a:spcPts val="1000"/>
              </a:spcBef>
              <a:spcAft>
                <a:spcPts val="0"/>
              </a:spcAft>
              <a:buClr>
                <a:schemeClr val="lt1"/>
              </a:buClr>
              <a:buSzPts val="2800"/>
              <a:buFont typeface="Arial"/>
              <a:buNone/>
            </a:pPr>
            <a:r>
              <a:rPr lang="en-AU" sz="2800" b="0" u="none">
                <a:solidFill>
                  <a:schemeClr val="lt1"/>
                </a:solidFill>
                <a:latin typeface="Avenir"/>
                <a:ea typeface="Avenir"/>
                <a:cs typeface="Avenir"/>
                <a:sym typeface="Avenir"/>
              </a:rPr>
              <a:t>23 Jan - Ian Graham – Stephen</a:t>
            </a:r>
            <a:endParaRPr/>
          </a:p>
          <a:p>
            <a:pPr marL="0" marR="0" lvl="0" indent="0" algn="ctr" rtl="0">
              <a:lnSpc>
                <a:spcPct val="125000"/>
              </a:lnSpc>
              <a:spcBef>
                <a:spcPts val="1000"/>
              </a:spcBef>
              <a:spcAft>
                <a:spcPts val="0"/>
              </a:spcAft>
              <a:buClr>
                <a:schemeClr val="lt1"/>
              </a:buClr>
              <a:buSzPts val="2800"/>
              <a:buFont typeface="Arial"/>
              <a:buNone/>
            </a:pPr>
            <a:r>
              <a:rPr lang="en-AU" sz="2800" b="0" u="none">
                <a:solidFill>
                  <a:schemeClr val="lt1"/>
                </a:solidFill>
                <a:latin typeface="Avenir"/>
                <a:ea typeface="Avenir"/>
                <a:cs typeface="Avenir"/>
                <a:sym typeface="Avenir"/>
              </a:rPr>
              <a:t>30 Jan - Sue de Pyle – Saul/Paul</a:t>
            </a:r>
            <a:endParaRPr/>
          </a:p>
        </p:txBody>
      </p:sp>
    </p:spTree>
    <p:extLst>
      <p:ext uri="{BB962C8B-B14F-4D97-AF65-F5344CB8AC3E}">
        <p14:creationId xmlns:p14="http://schemas.microsoft.com/office/powerpoint/2010/main" val="226984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9" y="36220"/>
            <a:ext cx="11961097" cy="6284176"/>
          </a:xfrm>
        </p:spPr>
      </p:pic>
    </p:spTree>
    <p:extLst>
      <p:ext uri="{BB962C8B-B14F-4D97-AF65-F5344CB8AC3E}">
        <p14:creationId xmlns:p14="http://schemas.microsoft.com/office/powerpoint/2010/main" val="245106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3F19"/>
        </a:solidFill>
        <a:effectLst/>
      </p:bgPr>
    </p:bg>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lvl="0">
              <a:buSzPts val="4400"/>
            </a:pPr>
            <a:r>
              <a:rPr lang="en-AU" b="1" dirty="0"/>
              <a:t>Who wrote Acts</a:t>
            </a:r>
            <a:endParaRPr dirty="0"/>
          </a:p>
        </p:txBody>
      </p:sp>
      <p:sp>
        <p:nvSpPr>
          <p:cNvPr id="138" name="Google Shape;138;p6"/>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p>
            <a:r>
              <a:rPr lang="en-AU"/>
              <a:t>Acts </a:t>
            </a:r>
            <a:r>
              <a:rPr lang="en-AU" smtClean="0"/>
              <a:t>1:1-2    </a:t>
            </a:r>
            <a:r>
              <a:rPr lang="en-AU" dirty="0"/>
              <a:t>In my former book, Theophilus, I wrote about all that Jesus began to do and to teach until the day he was taken up to heaven, after giving instructions through the Holy Spirit to the apostles he had chosen. </a:t>
            </a:r>
          </a:p>
          <a:p>
            <a:endParaRPr lang="en-AU" sz="1600" dirty="0"/>
          </a:p>
          <a:p>
            <a:r>
              <a:rPr lang="en-AU" dirty="0"/>
              <a:t>Luke- medical doctor,   historian</a:t>
            </a:r>
            <a:r>
              <a:rPr lang="en-AU" dirty="0" smtClean="0"/>
              <a:t>,  </a:t>
            </a:r>
            <a:r>
              <a:rPr lang="en-AU" dirty="0"/>
              <a:t>eye </a:t>
            </a:r>
            <a:r>
              <a:rPr lang="en-AU" dirty="0" smtClean="0"/>
              <a:t>witness,  Gentile</a:t>
            </a:r>
            <a:endParaRPr lang="en-AU" dirty="0"/>
          </a:p>
          <a:p>
            <a:pPr marL="228600" lvl="0" indent="-50800" algn="l" rtl="0">
              <a:lnSpc>
                <a:spcPct val="125000"/>
              </a:lnSpc>
              <a:spcBef>
                <a:spcPts val="0"/>
              </a:spcBef>
              <a:spcAft>
                <a:spcPts val="0"/>
              </a:spcAft>
              <a:buClr>
                <a:schemeClr val="lt1"/>
              </a:buClr>
              <a:buSzPts val="2800"/>
              <a:buNone/>
            </a:pPr>
            <a:endParaRPr dirty="0"/>
          </a:p>
        </p:txBody>
      </p:sp>
    </p:spTree>
    <p:extLst>
      <p:ext uri="{BB962C8B-B14F-4D97-AF65-F5344CB8AC3E}">
        <p14:creationId xmlns:p14="http://schemas.microsoft.com/office/powerpoint/2010/main" val="1750114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3F19"/>
        </a:solidFill>
        <a:effectLst/>
      </p:bgPr>
    </p:bg>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lvl="0">
              <a:buSzPts val="4400"/>
            </a:pPr>
            <a:r>
              <a:rPr lang="en-AU" b="1" dirty="0"/>
              <a:t>Facts on Acts</a:t>
            </a:r>
            <a:endParaRPr dirty="0"/>
          </a:p>
        </p:txBody>
      </p:sp>
      <p:sp>
        <p:nvSpPr>
          <p:cNvPr id="138" name="Google Shape;138;p6"/>
          <p:cNvSpPr txBox="1">
            <a:spLocks noGrp="1"/>
          </p:cNvSpPr>
          <p:nvPr>
            <p:ph type="body" idx="1"/>
          </p:nvPr>
        </p:nvSpPr>
        <p:spPr>
          <a:xfrm>
            <a:off x="762000" y="2052918"/>
            <a:ext cx="10668000" cy="4401671"/>
          </a:xfrm>
          <a:prstGeom prst="rect">
            <a:avLst/>
          </a:prstGeom>
          <a:noFill/>
          <a:ln>
            <a:noFill/>
          </a:ln>
        </p:spPr>
        <p:txBody>
          <a:bodyPr spcFirstLastPara="1" wrap="square" lIns="91425" tIns="45700" rIns="91425" bIns="45700" anchor="t" anchorCtr="0">
            <a:normAutofit fontScale="85000" lnSpcReduction="10000"/>
          </a:bodyPr>
          <a:lstStyle/>
          <a:p>
            <a:pPr>
              <a:lnSpc>
                <a:spcPct val="120000"/>
              </a:lnSpc>
            </a:pPr>
            <a:r>
              <a:rPr lang="en-AU" sz="3600" dirty="0"/>
              <a:t>The Church grew from handful of believers  Acts 1:11 to Asia Minor, E</a:t>
            </a:r>
            <a:r>
              <a:rPr lang="en-AU" sz="3600" dirty="0" smtClean="0"/>
              <a:t>astern </a:t>
            </a:r>
            <a:r>
              <a:rPr lang="en-AU" sz="3600" dirty="0"/>
              <a:t>Europe and to </a:t>
            </a:r>
            <a:r>
              <a:rPr lang="en-AU" sz="3600" dirty="0" smtClean="0"/>
              <a:t>Rome in 30 years</a:t>
            </a:r>
            <a:r>
              <a:rPr lang="en-AU" sz="1400" dirty="0" smtClean="0"/>
              <a:t> </a:t>
            </a:r>
          </a:p>
          <a:p>
            <a:pPr marL="114300" indent="0">
              <a:lnSpc>
                <a:spcPct val="120000"/>
              </a:lnSpc>
              <a:buNone/>
            </a:pPr>
            <a:endParaRPr lang="en-AU" sz="1200" dirty="0" smtClean="0"/>
          </a:p>
          <a:p>
            <a:pPr>
              <a:lnSpc>
                <a:spcPct val="120000"/>
              </a:lnSpc>
            </a:pPr>
            <a:r>
              <a:rPr lang="en-AU" sz="3600" dirty="0" smtClean="0"/>
              <a:t>Holy </a:t>
            </a:r>
            <a:r>
              <a:rPr lang="en-AU" sz="3600" dirty="0"/>
              <a:t>Spirit mentioned over 50 times</a:t>
            </a:r>
          </a:p>
          <a:p>
            <a:pPr>
              <a:lnSpc>
                <a:spcPct val="120000"/>
              </a:lnSpc>
            </a:pPr>
            <a:endParaRPr lang="en-AU" sz="1400" dirty="0"/>
          </a:p>
          <a:p>
            <a:pPr>
              <a:lnSpc>
                <a:spcPct val="120000"/>
              </a:lnSpc>
            </a:pPr>
            <a:r>
              <a:rPr lang="en-AU" sz="3600" dirty="0"/>
              <a:t>Work of the Holy Spirit in every chapter</a:t>
            </a:r>
          </a:p>
          <a:p>
            <a:pPr marL="0" indent="0">
              <a:lnSpc>
                <a:spcPct val="120000"/>
              </a:lnSpc>
              <a:buNone/>
            </a:pPr>
            <a:endParaRPr lang="en-AU" sz="1400" dirty="0"/>
          </a:p>
          <a:p>
            <a:pPr>
              <a:lnSpc>
                <a:spcPct val="120000"/>
              </a:lnSpc>
            </a:pPr>
            <a:r>
              <a:rPr lang="en-AU" sz="3600" dirty="0"/>
              <a:t>Word witness/testify/tell  used more than 30 times</a:t>
            </a:r>
          </a:p>
          <a:p>
            <a:pPr marL="228600" lvl="0" indent="-50800" algn="l" rtl="0">
              <a:lnSpc>
                <a:spcPct val="125000"/>
              </a:lnSpc>
              <a:spcBef>
                <a:spcPts val="0"/>
              </a:spcBef>
              <a:spcAft>
                <a:spcPts val="0"/>
              </a:spcAft>
              <a:buClr>
                <a:schemeClr val="lt1"/>
              </a:buClr>
              <a:buSzPts val="2800"/>
              <a:buNone/>
            </a:pPr>
            <a:endParaRPr dirty="0"/>
          </a:p>
        </p:txBody>
      </p:sp>
    </p:spTree>
    <p:extLst>
      <p:ext uri="{BB962C8B-B14F-4D97-AF65-F5344CB8AC3E}">
        <p14:creationId xmlns:p14="http://schemas.microsoft.com/office/powerpoint/2010/main" val="1317087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3F19"/>
        </a:solidFill>
        <a:effectLst/>
      </p:bgPr>
    </p:bg>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72413"/>
            <a:ext cx="10939098" cy="6153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96291" y="272413"/>
            <a:ext cx="6941127" cy="954107"/>
          </a:xfrm>
          <a:prstGeom prst="rect">
            <a:avLst/>
          </a:prstGeom>
          <a:noFill/>
        </p:spPr>
        <p:txBody>
          <a:bodyPr wrap="square" rtlCol="0">
            <a:spAutoFit/>
          </a:bodyPr>
          <a:lstStyle/>
          <a:p>
            <a:r>
              <a:rPr lang="en-AU" sz="2800" b="1" dirty="0" smtClean="0">
                <a:solidFill>
                  <a:schemeClr val="bg1"/>
                </a:solidFill>
              </a:rPr>
              <a:t>BUT YOU WILL RECEIVE POWER WHEN THE HOLY SPIRIT COMES ON YOU</a:t>
            </a:r>
            <a:endParaRPr lang="en-AU" sz="2800" b="1" dirty="0">
              <a:solidFill>
                <a:schemeClr val="bg1"/>
              </a:solidFill>
            </a:endParaRPr>
          </a:p>
        </p:txBody>
      </p:sp>
    </p:spTree>
    <p:extLst>
      <p:ext uri="{BB962C8B-B14F-4D97-AF65-F5344CB8AC3E}">
        <p14:creationId xmlns:p14="http://schemas.microsoft.com/office/powerpoint/2010/main" val="3437116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3F19"/>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625" y="0"/>
            <a:ext cx="10950898" cy="6858000"/>
          </a:xfrm>
        </p:spPr>
      </p:pic>
    </p:spTree>
    <p:extLst>
      <p:ext uri="{BB962C8B-B14F-4D97-AF65-F5344CB8AC3E}">
        <p14:creationId xmlns:p14="http://schemas.microsoft.com/office/powerpoint/2010/main" val="56209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3F19"/>
        </a:solidFill>
        <a:effectLst/>
      </p:bgPr>
    </p:bg>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lvl="0">
              <a:buSzPts val="4400"/>
            </a:pPr>
            <a:r>
              <a:rPr lang="en-AU" b="1" dirty="0"/>
              <a:t>Witnessing in Acts</a:t>
            </a:r>
            <a:endParaRPr dirty="0"/>
          </a:p>
        </p:txBody>
      </p:sp>
      <p:sp>
        <p:nvSpPr>
          <p:cNvPr id="138" name="Google Shape;138;p6"/>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p>
            <a:pPr marL="0" indent="0">
              <a:buNone/>
            </a:pPr>
            <a:r>
              <a:rPr lang="en-AU" dirty="0"/>
              <a:t>Acts 1 – </a:t>
            </a:r>
            <a:r>
              <a:rPr lang="en-AU" dirty="0" smtClean="0"/>
              <a:t>12 </a:t>
            </a:r>
            <a:r>
              <a:rPr lang="en-AU" dirty="0"/>
              <a:t>	Peter witnesses to the Jews</a:t>
            </a:r>
          </a:p>
          <a:p>
            <a:pPr lvl="1"/>
            <a:r>
              <a:rPr lang="en-AU" sz="2800" dirty="0"/>
              <a:t>Repent  	Acts 2:36-38</a:t>
            </a:r>
          </a:p>
          <a:p>
            <a:pPr marL="457200" lvl="1" indent="0">
              <a:buNone/>
            </a:pPr>
            <a:endParaRPr lang="en-AU" sz="2800" dirty="0"/>
          </a:p>
          <a:p>
            <a:pPr marL="457200" lvl="1" indent="0">
              <a:buNone/>
            </a:pPr>
            <a:r>
              <a:rPr lang="en-AU" sz="2800" dirty="0"/>
              <a:t>Acts 13-28    	Paul witnesses to the Gentiles</a:t>
            </a:r>
          </a:p>
          <a:p>
            <a:pPr lvl="1"/>
            <a:r>
              <a:rPr lang="en-AU" sz="2800" dirty="0"/>
              <a:t>Believe		Acts 16:30-31</a:t>
            </a:r>
          </a:p>
          <a:p>
            <a:pPr marL="228600" lvl="0" indent="-50800" algn="l" rtl="0">
              <a:lnSpc>
                <a:spcPct val="125000"/>
              </a:lnSpc>
              <a:spcBef>
                <a:spcPts val="0"/>
              </a:spcBef>
              <a:spcAft>
                <a:spcPts val="0"/>
              </a:spcAft>
              <a:buClr>
                <a:schemeClr val="lt1"/>
              </a:buClr>
              <a:buSzPts val="2800"/>
              <a:buNone/>
            </a:pPr>
            <a:endParaRPr dirty="0"/>
          </a:p>
        </p:txBody>
      </p:sp>
    </p:spTree>
    <p:extLst>
      <p:ext uri="{BB962C8B-B14F-4D97-AF65-F5344CB8AC3E}">
        <p14:creationId xmlns:p14="http://schemas.microsoft.com/office/powerpoint/2010/main" val="350278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3F19"/>
        </a:solidFill>
        <a:effectLst/>
      </p:bgPr>
    </p:bg>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lvl="0">
              <a:buSzPts val="4400"/>
            </a:pPr>
            <a:r>
              <a:rPr lang="en-AU" b="1" dirty="0"/>
              <a:t>Read the book of Acts</a:t>
            </a:r>
            <a:endParaRP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3954" y="1064542"/>
            <a:ext cx="3537115" cy="4926344"/>
          </a:xfrm>
          <a:prstGeom prst="rect">
            <a:avLst/>
          </a:prstGeom>
        </p:spPr>
      </p:pic>
      <p:pic>
        <p:nvPicPr>
          <p:cNvPr id="6"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r="2595" b="8267"/>
          <a:stretch/>
        </p:blipFill>
        <p:spPr>
          <a:xfrm rot="20488275">
            <a:off x="981380" y="2592025"/>
            <a:ext cx="5134208" cy="3419207"/>
          </a:xfrm>
          <a:prstGeom prst="rect">
            <a:avLst/>
          </a:prstGeom>
          <a:noFill/>
          <a:ln>
            <a:noFill/>
          </a:ln>
        </p:spPr>
      </p:pic>
      <p:sp>
        <p:nvSpPr>
          <p:cNvPr id="2" name="Oval 1"/>
          <p:cNvSpPr/>
          <p:nvPr/>
        </p:nvSpPr>
        <p:spPr>
          <a:xfrm>
            <a:off x="1766455" y="4769427"/>
            <a:ext cx="477981" cy="3636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90210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bbleVTI">
  <a:themeElements>
    <a:clrScheme name="AnalogousFromDarkSeedLeftStep">
      <a:dk1>
        <a:srgbClr val="000000"/>
      </a:dk1>
      <a:lt1>
        <a:srgbClr val="FFFFFF"/>
      </a:lt1>
      <a:dk2>
        <a:srgbClr val="323820"/>
      </a:dk2>
      <a:lt2>
        <a:srgbClr val="E8E2E4"/>
      </a:lt2>
      <a:accent1>
        <a:srgbClr val="46B388"/>
      </a:accent1>
      <a:accent2>
        <a:srgbClr val="3BB152"/>
      </a:accent2>
      <a:accent3>
        <a:srgbClr val="5EB246"/>
      </a:accent3>
      <a:accent4>
        <a:srgbClr val="85AF3A"/>
      </a:accent4>
      <a:accent5>
        <a:srgbClr val="A9A342"/>
      </a:accent5>
      <a:accent6>
        <a:srgbClr val="B1793B"/>
      </a:accent6>
      <a:hlink>
        <a:srgbClr val="7E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183</Words>
  <Application>Microsoft Office PowerPoint</Application>
  <PresentationFormat>Widescreen</PresentationFormat>
  <Paragraphs>34</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Avenir</vt:lpstr>
      <vt:lpstr>Calibri</vt:lpstr>
      <vt:lpstr>Calibri Light</vt:lpstr>
      <vt:lpstr>Office Theme</vt:lpstr>
      <vt:lpstr>PebbleVTI</vt:lpstr>
      <vt:lpstr>Non negotiables of Church Life Acts 2:42-47</vt:lpstr>
      <vt:lpstr>Life in the  Early Church</vt:lpstr>
      <vt:lpstr>PowerPoint Presentation</vt:lpstr>
      <vt:lpstr>Who wrote Acts</vt:lpstr>
      <vt:lpstr>Facts on Acts</vt:lpstr>
      <vt:lpstr>PowerPoint Presentation</vt:lpstr>
      <vt:lpstr>PowerPoint Presentation</vt:lpstr>
      <vt:lpstr>Witnessing in Acts</vt:lpstr>
      <vt:lpstr>Read the book of Acts</vt:lpstr>
      <vt:lpstr>PowerPoint Presentation</vt:lpstr>
    </vt:vector>
  </TitlesOfParts>
  <Company>Empart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negotiables of Church Life Acts 2:42-47</dc:title>
  <dc:creator>Microsoft account</dc:creator>
  <cp:lastModifiedBy>Microsoft account</cp:lastModifiedBy>
  <cp:revision>24</cp:revision>
  <cp:lastPrinted>2022-01-06T05:50:40Z</cp:lastPrinted>
  <dcterms:created xsi:type="dcterms:W3CDTF">2022-01-03T06:10:26Z</dcterms:created>
  <dcterms:modified xsi:type="dcterms:W3CDTF">2022-01-08T09:39:46Z</dcterms:modified>
</cp:coreProperties>
</file>